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9" r:id="rId3"/>
    <p:sldId id="264" r:id="rId4"/>
    <p:sldId id="258" r:id="rId5"/>
    <p:sldId id="260" r:id="rId6"/>
    <p:sldId id="261" r:id="rId7"/>
    <p:sldId id="263" r:id="rId8"/>
    <p:sldId id="262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45" d="100"/>
          <a:sy n="45" d="100"/>
        </p:scale>
        <p:origin x="48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C71B-B9F0-4DD5-BF98-5AD471B18887}" type="datetimeFigureOut">
              <a:rPr lang="nb-NO" smtClean="0"/>
              <a:t>22.05.2019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96E99-46C1-458F-A8B5-2DA46DD41BC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30617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e med bilde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b-NO"/>
              <a:t>Klikk på ikonet for å legge til et bilde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C71B-B9F0-4DD5-BF98-5AD471B18887}" type="datetimeFigureOut">
              <a:rPr lang="nb-NO" smtClean="0"/>
              <a:t>22.05.2019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96E99-46C1-458F-A8B5-2DA46DD41BC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50373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C71B-B9F0-4DD5-BF98-5AD471B18887}" type="datetimeFigureOut">
              <a:rPr lang="nb-NO" smtClean="0"/>
              <a:t>22.05.2019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96E99-46C1-458F-A8B5-2DA46DD41BC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8116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tat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C71B-B9F0-4DD5-BF98-5AD471B18887}" type="datetimeFigureOut">
              <a:rPr lang="nb-NO" smtClean="0"/>
              <a:t>22.05.2019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96E99-46C1-458F-A8B5-2DA46DD41BCF}" type="slidenum">
              <a:rPr lang="nb-NO" smtClean="0"/>
              <a:t>‹#›</a:t>
            </a:fld>
            <a:endParaRPr lang="nb-NO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280260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ne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C71B-B9F0-4DD5-BF98-5AD471B18887}" type="datetimeFigureOut">
              <a:rPr lang="nb-NO" smtClean="0"/>
              <a:t>22.05.2019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96E99-46C1-458F-A8B5-2DA46DD41BC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268452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C71B-B9F0-4DD5-BF98-5AD471B18887}" type="datetimeFigureOut">
              <a:rPr lang="nb-NO" smtClean="0"/>
              <a:t>22.05.2019</a:t>
            </a:fld>
            <a:endParaRPr lang="nb-N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96E99-46C1-458F-A8B5-2DA46DD41BC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26778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 for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b-NO"/>
              <a:t>Klikk på ikonet for å legge til et bilde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b-NO"/>
              <a:t>Klikk på ikonet for å legge til et bilde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b-NO"/>
              <a:t>Klikk på ikonet for å legge til et bilde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C71B-B9F0-4DD5-BF98-5AD471B18887}" type="datetimeFigureOut">
              <a:rPr lang="nb-NO" smtClean="0"/>
              <a:t>22.05.2019</a:t>
            </a:fld>
            <a:endParaRPr lang="nb-N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96E99-46C1-458F-A8B5-2DA46DD41BC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652854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C71B-B9F0-4DD5-BF98-5AD471B18887}" type="datetimeFigureOut">
              <a:rPr lang="nb-NO" smtClean="0"/>
              <a:t>22.05.2019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96E99-46C1-458F-A8B5-2DA46DD41BC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348183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C71B-B9F0-4DD5-BF98-5AD471B18887}" type="datetimeFigureOut">
              <a:rPr lang="nb-NO" smtClean="0"/>
              <a:t>22.05.2019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96E99-46C1-458F-A8B5-2DA46DD41BC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52737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C71B-B9F0-4DD5-BF98-5AD471B18887}" type="datetimeFigureOut">
              <a:rPr lang="nb-NO" smtClean="0"/>
              <a:t>22.05.2019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96E99-46C1-458F-A8B5-2DA46DD41BC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77363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C71B-B9F0-4DD5-BF98-5AD471B18887}" type="datetimeFigureOut">
              <a:rPr lang="nb-NO" smtClean="0"/>
              <a:t>22.05.2019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96E99-46C1-458F-A8B5-2DA46DD41BC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8160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C71B-B9F0-4DD5-BF98-5AD471B18887}" type="datetimeFigureOut">
              <a:rPr lang="nb-NO" smtClean="0"/>
              <a:t>22.05.2019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96E99-46C1-458F-A8B5-2DA46DD41BC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71610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C71B-B9F0-4DD5-BF98-5AD471B18887}" type="datetimeFigureOut">
              <a:rPr lang="nb-NO" smtClean="0"/>
              <a:t>22.05.2019</a:t>
            </a:fld>
            <a:endParaRPr lang="nb-N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96E99-46C1-458F-A8B5-2DA46DD41BC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77629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C71B-B9F0-4DD5-BF98-5AD471B18887}" type="datetimeFigureOut">
              <a:rPr lang="nb-NO" smtClean="0"/>
              <a:t>22.05.2019</a:t>
            </a:fld>
            <a:endParaRPr lang="nb-NO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96E99-46C1-458F-A8B5-2DA46DD41BC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5060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C71B-B9F0-4DD5-BF98-5AD471B18887}" type="datetimeFigureOut">
              <a:rPr lang="nb-NO" smtClean="0"/>
              <a:t>22.05.2019</a:t>
            </a:fld>
            <a:endParaRPr lang="nb-NO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96E99-46C1-458F-A8B5-2DA46DD41BC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40743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C71B-B9F0-4DD5-BF98-5AD471B18887}" type="datetimeFigureOut">
              <a:rPr lang="nb-NO" smtClean="0"/>
              <a:t>22.05.2019</a:t>
            </a:fld>
            <a:endParaRPr lang="nb-NO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96E99-46C1-458F-A8B5-2DA46DD41BC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58071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b-NO"/>
              <a:t>Klikk på ikonet for å legge til et bilde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C71B-B9F0-4DD5-BF98-5AD471B18887}" type="datetimeFigureOut">
              <a:rPr lang="nb-NO" smtClean="0"/>
              <a:t>22.05.2019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96E99-46C1-458F-A8B5-2DA46DD41BC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9641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3FDC71B-B9F0-4DD5-BF98-5AD471B18887}" type="datetimeFigureOut">
              <a:rPr lang="nb-NO" smtClean="0"/>
              <a:t>22.05.2019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6E99-46C1-458F-A8B5-2DA46DD41BC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629463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77061BD-2FEE-43C9-87F7-8552C2FFF7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478334"/>
            <a:ext cx="8825658" cy="1348381"/>
          </a:xfrm>
        </p:spPr>
        <p:txBody>
          <a:bodyPr/>
          <a:lstStyle/>
          <a:p>
            <a:r>
              <a:rPr lang="nb-NO" dirty="0"/>
              <a:t>VIEW MORPHING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DBD6A1B5-90CF-4FE3-8990-6924914B98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5366660"/>
            <a:ext cx="8825658" cy="861420"/>
          </a:xfrm>
        </p:spPr>
        <p:txBody>
          <a:bodyPr/>
          <a:lstStyle/>
          <a:p>
            <a:r>
              <a:rPr lang="nb-NO"/>
              <a:t>Betina, Henrik og Ingrid</a:t>
            </a:r>
            <a:endParaRPr lang="nb-NO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B26F51E3-0EBB-4D39-AA35-1D9434B32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035" y="1893390"/>
            <a:ext cx="6167498" cy="307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25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EB0702F9-D01F-4403-A4B5-EDC34852F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1454964"/>
            <a:ext cx="3339281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Fremgangs-måte</a:t>
            </a:r>
          </a:p>
        </p:txBody>
      </p:sp>
      <p:pic>
        <p:nvPicPr>
          <p:cNvPr id="4" name="Plassholder for innhold 3">
            <a:extLst>
              <a:ext uri="{FF2B5EF4-FFF2-40B4-BE49-F238E27FC236}">
                <a16:creationId xmlns:a16="http://schemas.microsoft.com/office/drawing/2014/main" id="{1FB5D57F-A399-41B8-86C1-26FE1D492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t="2423" r="-2" b="-2"/>
          <a:stretch/>
        </p:blipFill>
        <p:spPr>
          <a:xfrm>
            <a:off x="4634682" y="10"/>
            <a:ext cx="7557319" cy="685799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C91B2AEB-9C03-4291-82DB-27D351F31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32254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7B42620-CAFA-4BCE-9A2D-A787DF291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b-NO" dirty="0" err="1"/>
              <a:t>Facial</a:t>
            </a:r>
            <a:r>
              <a:rPr lang="nb-NO" dirty="0"/>
              <a:t> </a:t>
            </a:r>
            <a:r>
              <a:rPr lang="nb-NO" dirty="0" err="1"/>
              <a:t>feature</a:t>
            </a:r>
            <a:r>
              <a:rPr lang="nb-NO" dirty="0"/>
              <a:t> </a:t>
            </a:r>
            <a:r>
              <a:rPr lang="nb-NO" dirty="0" err="1"/>
              <a:t>detection</a:t>
            </a:r>
            <a:r>
              <a:rPr lang="nb-NO" dirty="0"/>
              <a:t> </a:t>
            </a:r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EFBBEA64-EA95-4627-AB88-C30429B3C4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713" y="2052638"/>
            <a:ext cx="5594349" cy="4195762"/>
          </a:xfrm>
        </p:spPr>
      </p:pic>
    </p:spTree>
    <p:extLst>
      <p:ext uri="{BB962C8B-B14F-4D97-AF65-F5344CB8AC3E}">
        <p14:creationId xmlns:p14="http://schemas.microsoft.com/office/powerpoint/2010/main" val="290533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9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FD9B55F3-4E7F-4518-84DE-1B4D6A1DA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0979" y="1325880"/>
            <a:ext cx="4038596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 err="1"/>
              <a:t>Finne</a:t>
            </a:r>
            <a:r>
              <a:rPr lang="en-US" sz="2800" dirty="0"/>
              <a:t> </a:t>
            </a:r>
            <a:r>
              <a:rPr lang="en-US" sz="2800" dirty="0" err="1"/>
              <a:t>Fundamentalmatrise</a:t>
            </a:r>
            <a:endParaRPr lang="en-US" sz="28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1E981B-F06E-48B4-9275-F4B261AFC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312E2C24-0CD2-4071-8CE2-B059993A9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24F1DC13-C830-4B86-A9C6-927F5C55D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E76514AF-0992-4422-B856-3A5FE12546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54" y="904826"/>
            <a:ext cx="6270662" cy="504788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90834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EB0702F9-D01F-4403-A4B5-EDC34852F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1454964"/>
            <a:ext cx="3339281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Prewarp</a:t>
            </a:r>
          </a:p>
        </p:txBody>
      </p:sp>
      <p:pic>
        <p:nvPicPr>
          <p:cNvPr id="4098" name="Picture 2" descr="https://scontent-arn2-2.xx.fbcdn.net/v/t1.15752-9/60855040_1202070986621198_9049828772248813568_n.jpg?_nc_cat=101&amp;_nc_eui2=AeFinLEowkNHzA-hVxiWRD2RgYZVlTRD9F89BQyRoZxUv6oc9WHj-Q8suS_qezx7kQHeAzcCugyWPQfd1AVlKBGXO3bcY4BAvQ2c_TlsTjm7TQ&amp;_nc_ht=scontent-arn2-2.xx&amp;oh=94626a1ba0b62106677adf5d02f49ff7&amp;oe=5D5EAFCE">
            <a:extLst>
              <a:ext uri="{FF2B5EF4-FFF2-40B4-BE49-F238E27FC236}">
                <a16:creationId xmlns:a16="http://schemas.microsoft.com/office/drawing/2014/main" id="{CC6935A7-2B10-4C57-B476-396C34AF43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9254"/>
          <a:stretch/>
        </p:blipFill>
        <p:spPr bwMode="auto">
          <a:xfrm>
            <a:off x="4634682" y="10"/>
            <a:ext cx="755731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C91B2AEB-9C03-4291-82DB-27D351F31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67483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7">
            <a:extLst>
              <a:ext uri="{FF2B5EF4-FFF2-40B4-BE49-F238E27FC236}">
                <a16:creationId xmlns:a16="http://schemas.microsoft.com/office/drawing/2014/main" id="{0A01F2A2-AEDD-47DC-AFB5-B97CEB9A5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F949AED3-072F-425F-A19A-C1F4D649C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nb-NO" dirty="0" err="1"/>
              <a:t>Prewarp</a:t>
            </a:r>
            <a:endParaRPr lang="nb-NO" dirty="0"/>
          </a:p>
        </p:txBody>
      </p:sp>
      <p:sp>
        <p:nvSpPr>
          <p:cNvPr id="30" name="Rectangle 13">
            <a:extLst>
              <a:ext uri="{FF2B5EF4-FFF2-40B4-BE49-F238E27FC236}">
                <a16:creationId xmlns:a16="http://schemas.microsoft.com/office/drawing/2014/main" id="{DB5AF5F3-AD0A-4EFA-854A-47C780F26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1E3D6D6C-E192-4135-B1DB-17C71EEBC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7" name="Plassholder for innhold 3">
            <a:extLst>
              <a:ext uri="{FF2B5EF4-FFF2-40B4-BE49-F238E27FC236}">
                <a16:creationId xmlns:a16="http://schemas.microsoft.com/office/drawing/2014/main" id="{E50F2DF2-FC28-434B-879E-FD952BA4D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276" y="2774170"/>
            <a:ext cx="6597924" cy="334844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12498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B92096A1-6AC3-46FB-979A-18F4AE8B9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F728CD29-58B3-4F21-B30F-28798953D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9" name="Oval 78">
            <a:extLst>
              <a:ext uri="{FF2B5EF4-FFF2-40B4-BE49-F238E27FC236}">
                <a16:creationId xmlns:a16="http://schemas.microsoft.com/office/drawing/2014/main" id="{74E4178E-1E41-4E39-8171-5EEC297F4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5ED4CF93-A4AC-4FA3-BE1C-E27B351DF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4150C84B-F28C-46CF-A2DB-070F52404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0421F718-8F86-42C4-86D6-42E6DB597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6A926E5E-4023-41C7-B682-81760720C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458" y="4542502"/>
            <a:ext cx="9181185" cy="11899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Delaunay Triangulering</a:t>
            </a:r>
          </a:p>
        </p:txBody>
      </p:sp>
      <p:pic>
        <p:nvPicPr>
          <p:cNvPr id="2054" name="Picture 6" descr="https://scontent-arn2-2.xx.fbcdn.net/v/t1.15752-9/60855040_1202070986621198_9049828772248813568_n.jpg?_nc_cat=101&amp;_nc_eui2=AeFinLEowkNHzA-hVxiWRD2RgYZVlTRD9F89BQyRoZxUv6oc9WHj-Q8suS_qezx7kQHeAzcCugyWPQfd1AVlKBGXO3bcY4BAvQ2c_TlsTjm7TQ&amp;_nc_ht=scontent-arn2-2.xx&amp;oh=94626a1ba0b62106677adf5d02f49ff7&amp;oe=5D5EAFCE">
            <a:extLst>
              <a:ext uri="{FF2B5EF4-FFF2-40B4-BE49-F238E27FC236}">
                <a16:creationId xmlns:a16="http://schemas.microsoft.com/office/drawing/2014/main" id="{FC9461B1-F045-47AC-B94F-773FD939A6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6" r="1" b="15986"/>
          <a:stretch/>
        </p:blipFill>
        <p:spPr bwMode="auto">
          <a:xfrm>
            <a:off x="635458" y="640080"/>
            <a:ext cx="4517593" cy="360273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content-arn2-2.xx.fbcdn.net/v/t1.15752-9/60617656_372435703479022_7599220872448049152_n.png?_nc_cat=101&amp;_nc_eui2=AeH23ltKAq1jYkWrYJaqxAu4uAzcp4mYMW03G5ILIlZ-eMIJT-sKbGGbcHrXfetKhHpp4UoMeWOxJEGFjwkKxLnc-tI9Rp_t1QK69S-SlF3tVQ&amp;_nc_ht=scontent-arn2-2.xx&amp;oh=a87a4274fbee15b486f870c1fd3f28e6&amp;oe=5D9AE07A">
            <a:extLst>
              <a:ext uri="{FF2B5EF4-FFF2-40B4-BE49-F238E27FC236}">
                <a16:creationId xmlns:a16="http://schemas.microsoft.com/office/drawing/2014/main" id="{ED695760-5013-4CB9-99DC-B2668813F5D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6" b="10865"/>
          <a:stretch/>
        </p:blipFill>
        <p:spPr bwMode="auto">
          <a:xfrm>
            <a:off x="5299050" y="640080"/>
            <a:ext cx="4517593" cy="360273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Sylinder 3">
            <a:extLst>
              <a:ext uri="{FF2B5EF4-FFF2-40B4-BE49-F238E27FC236}">
                <a16:creationId xmlns:a16="http://schemas.microsoft.com/office/drawing/2014/main" id="{DAB39156-0C25-45E3-8702-D4F3E265CB4E}"/>
              </a:ext>
            </a:extLst>
          </p:cNvPr>
          <p:cNvSpPr txBox="1"/>
          <p:nvPr/>
        </p:nvSpPr>
        <p:spPr>
          <a:xfrm>
            <a:off x="2049703" y="3627120"/>
            <a:ext cx="16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64254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FA23EE57-0738-4483-91BA-BB23D776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4752399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Morph</a:t>
            </a:r>
          </a:p>
        </p:txBody>
      </p:sp>
      <p:sp>
        <p:nvSpPr>
          <p:cNvPr id="47" name="Freeform 7">
            <a:extLst>
              <a:ext uri="{FF2B5EF4-FFF2-40B4-BE49-F238E27FC236}">
                <a16:creationId xmlns:a16="http://schemas.microsoft.com/office/drawing/2014/main" id="{897D890B-9AFB-4A90-9960-C92E65728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2449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8ED2387-9C78-40F9-B794-A735DCB3A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00109" y="0"/>
            <a:ext cx="4991892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">
            <a:extLst>
              <a:ext uri="{FF2B5EF4-FFF2-40B4-BE49-F238E27FC236}">
                <a16:creationId xmlns:a16="http://schemas.microsoft.com/office/drawing/2014/main" id="{477FCF5B-12FA-4ED2-B449-20BD744A7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53900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780B2A6-1181-456F-8B6E-AD86960CD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lassholder for innhold 8">
            <a:extLst>
              <a:ext uri="{FF2B5EF4-FFF2-40B4-BE49-F238E27FC236}">
                <a16:creationId xmlns:a16="http://schemas.microsoft.com/office/drawing/2014/main" id="{0E42621D-EFE5-4B2A-9834-53909BBC1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354" y="1688456"/>
            <a:ext cx="2936836" cy="370968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42700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2BAC4A4-B0FD-4792-887E-2DCB70F37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641986"/>
          </a:xfrm>
        </p:spPr>
        <p:txBody>
          <a:bodyPr>
            <a:normAutofit/>
          </a:bodyPr>
          <a:lstStyle/>
          <a:p>
            <a:r>
              <a:rPr lang="nb-NO" dirty="0" err="1"/>
              <a:t>Postwarp</a:t>
            </a:r>
            <a:endParaRPr lang="nb-NO" dirty="0"/>
          </a:p>
        </p:txBody>
      </p:sp>
      <p:pic>
        <p:nvPicPr>
          <p:cNvPr id="18" name="Plassholder for innhold 7">
            <a:extLst>
              <a:ext uri="{FF2B5EF4-FFF2-40B4-BE49-F238E27FC236}">
                <a16:creationId xmlns:a16="http://schemas.microsoft.com/office/drawing/2014/main" id="{DFD43AE6-A58C-4ECB-BCEE-10857067CE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9" r="-2" b="7517"/>
          <a:stretch/>
        </p:blipFill>
        <p:spPr bwMode="auto">
          <a:xfrm>
            <a:off x="4634680" y="10"/>
            <a:ext cx="75601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86EAD8C-E6F5-45BA-86CF-3EED09D84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19F42A6B-DDD9-4568-A6F1-654FA89FA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9" y="2438400"/>
            <a:ext cx="3330328" cy="3809999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0068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19</Words>
  <Application>Microsoft Office PowerPoint</Application>
  <PresentationFormat>Widescreen</PresentationFormat>
  <Paragraphs>10</Paragraphs>
  <Slides>9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Ion</vt:lpstr>
      <vt:lpstr>VIEW MORPHING</vt:lpstr>
      <vt:lpstr>Fremgangs-måte</vt:lpstr>
      <vt:lpstr>Facial feature detection </vt:lpstr>
      <vt:lpstr>Finne Fundamentalmatrise</vt:lpstr>
      <vt:lpstr>Prewarp</vt:lpstr>
      <vt:lpstr>Prewarp</vt:lpstr>
      <vt:lpstr>Delaunay Triangulering</vt:lpstr>
      <vt:lpstr>Morph</vt:lpstr>
      <vt:lpstr>Postwarp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VIEW MORPHING</dc:title>
  <dc:creator>Betina Høyer Wester</dc:creator>
  <cp:lastModifiedBy>Betina Høyer Wester</cp:lastModifiedBy>
  <cp:revision>3</cp:revision>
  <dcterms:created xsi:type="dcterms:W3CDTF">2019-05-22T05:26:00Z</dcterms:created>
  <dcterms:modified xsi:type="dcterms:W3CDTF">2019-05-22T05:43:10Z</dcterms:modified>
</cp:coreProperties>
</file>